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0069-2FE0-B2BC-F6F4-CA0AE9D7D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8F5BF-B004-BED3-6767-CC7F8B6B2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3C3E8-B4B2-15BF-194D-DFDC230AF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0E64A-4558-F6FB-458F-BFD08136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F9994-CC20-4011-E6D8-5632F52B3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2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F312-5E18-B8A2-4FA8-AE4E8249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F63B5-4204-A703-DDF8-36D1ECD09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023B6-C44B-E7BB-0DC9-F36393A2A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CD2F3-834B-FCFB-A66A-752548D6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4733B-AF0D-CB4D-B143-9742A0818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2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B3869-9A73-BA47-FFE2-2B664F84F2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6D7E-8EB1-379E-E02A-3868BC9EF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A1718-A160-0902-8C1E-A7ADD29B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6D77C-96C2-F027-DCF0-81CC02A7B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74EB3-DC63-E4B4-10BD-E2A313923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4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00CB-9CAB-A89E-EAC2-1A1B51A6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F25C6-17C6-17F1-7D62-D9BEDE6D7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60FCC-4E76-97F9-8E46-5E0E275C0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C1DD8-5EF8-833E-6C41-1D0299C5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599D1-0A97-2F03-D7ED-D60F9204F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7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4B68E-BE63-9954-4A27-C2BBE0E19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B2E20-8220-9067-A54C-078676B93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60127-5E63-135D-49AB-27FCCEAE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F3D6F-9484-10B4-C415-5FD59B1E6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BB01D-3E5C-6498-A663-80B8240F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2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BDAC-4CC3-C419-B43E-1BFA47AEC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ED6A4-C1D3-AD7A-C6D2-9DE69C3C5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5AC93-E76F-773B-F51C-D97E62199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FA7E9D-FF00-0A8A-6609-F5FA083F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5546D-4111-C4DD-7DB0-CD91B9F7F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11609-AF9B-81BF-5F35-29790D8BA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5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65A21-605B-1A71-E158-985C2FC2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FAEC8-F634-6BF4-A4B1-F0D41F2DE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9ABBD6-189C-3455-FEF8-4902B578A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EA572-0B00-E403-3F81-92A65E6967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AC588E-9881-A7B8-888D-EF0353986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543474-4361-DA97-72F1-30E40B2C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6C7019-3902-42C5-B694-381EDEEE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D1DB6A-075C-20B2-3D0F-0AC6FDBFD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8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F211D-40C0-634A-87C9-37EB2044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B4E4D8-7A66-BFCD-F3DE-516A0397E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F4035-E71F-A7BD-DC06-18C8C85B6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C356F-16CD-5E03-75F6-70B7B711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82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6E0C74-0BB7-9352-A1C9-76EA27310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7A89E2-0805-86A0-8BC2-5D36FE5F5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A90C9A-4D5F-D4B3-3002-941D20A9F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4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B9682-FB69-422F-06E2-911FDF970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A8314-77D3-76AA-9265-409F99257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BD50B-8FDE-8B07-2137-BFB24047A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4DF6B-52C9-04BA-F71B-656C374C8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3727D-1606-BE98-1D6B-A88CBFAB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DEEB7-96E2-21DB-13D7-F3814F130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8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51DBB-5390-2F0C-5169-0B6169BEC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EA0EC-EB14-1ACB-E6FF-7C3E4BA6D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484CC-3321-BDF9-34F3-BBCA1A1D1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B02F5-861F-5626-6F8E-EF9F1181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86F7A-CB96-ABF9-668D-4B51A0CE7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3F946-F426-D906-08CC-B3A275B8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9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DDD900-57BA-3E0F-788F-0F47A1E04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6F330-BD20-669D-BEA7-B680422F2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88C0E-107F-F621-B574-23FF3934F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70FFD-0840-4502-94B3-1F8D360FBC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A3021-FC13-0C05-9668-164F7158F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F4A26-CB78-BC06-4205-4305E6B97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0FC4E-FEB6-42AD-B917-8C69F3015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5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AB309-63AC-1CB5-9DE4-5F791E994A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 am </a:t>
            </a:r>
            <a:r>
              <a:rPr lang="en-US"/>
              <a:t>a test pptx file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136A2F-4985-D8C7-87C0-A1610563E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 am a test pptx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a test ppt file</dc:title>
  <dc:creator>Kati, Rebekah</dc:creator>
  <cp:lastModifiedBy>Kati, Rebekah</cp:lastModifiedBy>
  <cp:revision>2</cp:revision>
  <dcterms:created xsi:type="dcterms:W3CDTF">2023-10-10T12:39:11Z</dcterms:created>
  <dcterms:modified xsi:type="dcterms:W3CDTF">2023-10-10T12:40:06Z</dcterms:modified>
</cp:coreProperties>
</file>